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78" r:id="rId3"/>
    <p:sldId id="292" r:id="rId4"/>
    <p:sldId id="258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75" r:id="rId15"/>
    <p:sldId id="276" r:id="rId16"/>
    <p:sldId id="289" r:id="rId17"/>
    <p:sldId id="290" r:id="rId18"/>
    <p:sldId id="277" r:id="rId19"/>
    <p:sldId id="29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3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11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här för att ändra format på underrubrik i bakgrunden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2017-10-19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2017-10-19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2017-10-19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2017-10-19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2017-10-19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2017-10-19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2017-10-19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2017-10-19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2017-10-19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2017-10-19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smtClean="0"/>
              <a:t>Dra bilden till platshållaren eller klicka på ikonen för att lägga till den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2017-10-19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2017-10-19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err="1" smtClean="0">
                <a:latin typeface="Arial"/>
                <a:cs typeface="Arial"/>
              </a:rPr>
              <a:t>Partyhatt</a:t>
            </a:r>
            <a:endParaRPr lang="sv-SE" dirty="0" smtClean="0">
              <a:latin typeface="Arial"/>
              <a:cs typeface="Arial"/>
            </a:endParaRPr>
          </a:p>
          <a:p>
            <a:r>
              <a:rPr lang="sv-SE" dirty="0" smtClean="0">
                <a:latin typeface="Arial"/>
                <a:cs typeface="Arial"/>
              </a:rPr>
              <a:t>2017</a:t>
            </a:r>
            <a:endParaRPr lang="sv-SE" dirty="0">
              <a:latin typeface="Arial"/>
              <a:cs typeface="Arial"/>
            </a:endParaRPr>
          </a:p>
        </p:txBody>
      </p:sp>
      <p:pic>
        <p:nvPicPr>
          <p:cNvPr id="4" name="Bildobjekt 3" descr="AbraUng v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  <p:pic>
        <p:nvPicPr>
          <p:cNvPr id="5" name="Bildobjekt 4" descr="22656302_10155221587721731_1851058879_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704" y="957442"/>
            <a:ext cx="1384300" cy="571500"/>
          </a:xfrm>
          <a:prstGeom prst="rect">
            <a:avLst/>
          </a:prstGeom>
        </p:spPr>
      </p:pic>
      <p:pic>
        <p:nvPicPr>
          <p:cNvPr id="6" name="Bildobjekt 5" descr="22656302_10155221587721731_1851058879_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22" y="5508786"/>
            <a:ext cx="1384300" cy="571500"/>
          </a:xfrm>
          <a:prstGeom prst="rect">
            <a:avLst/>
          </a:prstGeom>
        </p:spPr>
      </p:pic>
      <p:pic>
        <p:nvPicPr>
          <p:cNvPr id="7" name="Bildobjekt 6" descr="22685129_10155221587741731_680160696_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22" y="2316746"/>
            <a:ext cx="7061991" cy="1180576"/>
          </a:xfrm>
          <a:prstGeom prst="rect">
            <a:avLst/>
          </a:prstGeom>
        </p:spPr>
      </p:pic>
      <p:pic>
        <p:nvPicPr>
          <p:cNvPr id="10" name="Bildobjekt 9" descr="22684831_10155221587731731_2054071886_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31" y="1236842"/>
            <a:ext cx="20066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2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Bana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4310221"/>
          </a:xfrm>
          <a:prstGeom prst="rect">
            <a:avLst/>
          </a:prstGeom>
        </p:spPr>
      </p:pic>
      <p:pic>
        <p:nvPicPr>
          <p:cNvPr id="3" name="Bildobjekt 2" descr="AbraUng v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Ban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77712"/>
          </a:xfrm>
          <a:prstGeom prst="rect">
            <a:avLst/>
          </a:prstGeom>
        </p:spPr>
      </p:pic>
      <p:pic>
        <p:nvPicPr>
          <p:cNvPr id="3" name="Bildobjekt 2" descr="AbraUng v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66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Bana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77712"/>
          </a:xfrm>
          <a:prstGeom prst="rect">
            <a:avLst/>
          </a:prstGeom>
        </p:spPr>
      </p:pic>
      <p:pic>
        <p:nvPicPr>
          <p:cNvPr id="3" name="Bildobjekt 2" descr="AbraUng v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55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Bana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77712"/>
          </a:xfrm>
          <a:prstGeom prst="rect">
            <a:avLst/>
          </a:prstGeom>
        </p:spPr>
      </p:pic>
      <p:pic>
        <p:nvPicPr>
          <p:cNvPr id="4" name="Bildobjekt 3" descr="AbraUng v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00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latin typeface="Arial"/>
                <a:cs typeface="Arial"/>
              </a:rPr>
              <a:t>FAIR PLAY</a:t>
            </a:r>
            <a:endParaRPr lang="sv-SE" dirty="0">
              <a:latin typeface="Arial"/>
              <a:cs typeface="Arial"/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>
                <a:latin typeface="Arial"/>
                <a:cs typeface="Arial"/>
              </a:rPr>
              <a:t>Blir man träffad så springer man</a:t>
            </a:r>
          </a:p>
          <a:p>
            <a:r>
              <a:rPr lang="sv-SE" dirty="0" smtClean="0">
                <a:latin typeface="Arial"/>
                <a:cs typeface="Arial"/>
              </a:rPr>
              <a:t>Blir man träffad bara lite grann så springer man</a:t>
            </a:r>
          </a:p>
          <a:p>
            <a:r>
              <a:rPr lang="sv-SE" dirty="0" smtClean="0">
                <a:latin typeface="Arial"/>
                <a:cs typeface="Arial"/>
              </a:rPr>
              <a:t>Blir man träffad på studs så springer man</a:t>
            </a:r>
          </a:p>
          <a:p>
            <a:r>
              <a:rPr lang="sv-SE" dirty="0" smtClean="0">
                <a:latin typeface="Arial"/>
                <a:cs typeface="Arial"/>
              </a:rPr>
              <a:t>Blir man träffad fast man faktiskt kastade först så springer man</a:t>
            </a:r>
          </a:p>
          <a:p>
            <a:r>
              <a:rPr lang="sv-SE" dirty="0" smtClean="0">
                <a:latin typeface="Arial"/>
                <a:cs typeface="Arial"/>
              </a:rPr>
              <a:t>Är man osäker på om man blev träffad så springer man ändå</a:t>
            </a:r>
          </a:p>
        </p:txBody>
      </p:sp>
      <p:pic>
        <p:nvPicPr>
          <p:cNvPr id="4" name="Bildobjekt 3" descr="AbraUng v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0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innehåll 3"/>
          <p:cNvSpPr>
            <a:spLocks noGrp="1"/>
          </p:cNvSpPr>
          <p:nvPr>
            <p:ph idx="1"/>
          </p:nvPr>
        </p:nvSpPr>
        <p:spPr>
          <a:xfrm>
            <a:off x="457200" y="892377"/>
            <a:ext cx="8229600" cy="5233786"/>
          </a:xfrm>
        </p:spPr>
        <p:txBody>
          <a:bodyPr/>
          <a:lstStyle/>
          <a:p>
            <a:r>
              <a:rPr lang="sv-SE" dirty="0" smtClean="0">
                <a:latin typeface="Arial"/>
                <a:cs typeface="Arial"/>
              </a:rPr>
              <a:t>Vi kör utan skor – strumpor eller barfota</a:t>
            </a:r>
          </a:p>
          <a:p>
            <a:r>
              <a:rPr lang="sv-SE" dirty="0" smtClean="0">
                <a:latin typeface="Arial"/>
                <a:cs typeface="Arial"/>
              </a:rPr>
              <a:t>Flytta inga hinder på banan</a:t>
            </a:r>
          </a:p>
          <a:p>
            <a:r>
              <a:rPr lang="sv-SE" dirty="0" smtClean="0">
                <a:latin typeface="Arial"/>
                <a:cs typeface="Arial"/>
              </a:rPr>
              <a:t>Öppna inga stängda dörrar</a:t>
            </a:r>
          </a:p>
          <a:p>
            <a:r>
              <a:rPr lang="sv-SE" dirty="0" smtClean="0">
                <a:latin typeface="Arial"/>
                <a:cs typeface="Arial"/>
              </a:rPr>
              <a:t>Stäng inga öppna dörrar</a:t>
            </a:r>
            <a:br>
              <a:rPr lang="sv-SE" dirty="0" smtClean="0">
                <a:latin typeface="Arial"/>
                <a:cs typeface="Arial"/>
              </a:rPr>
            </a:br>
            <a:endParaRPr lang="sv-SE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lang="sv-SE" dirty="0" smtClean="0">
              <a:latin typeface="Arial"/>
              <a:cs typeface="Arial"/>
            </a:endParaRPr>
          </a:p>
          <a:p>
            <a:r>
              <a:rPr lang="sv-SE" dirty="0" smtClean="0">
                <a:latin typeface="Arial"/>
                <a:cs typeface="Arial"/>
              </a:rPr>
              <a:t>Ta inte av era egna strumpor och använd i spelet!</a:t>
            </a:r>
            <a:endParaRPr lang="sv-SE" dirty="0" smtClean="0"/>
          </a:p>
          <a:p>
            <a:pPr marL="0" indent="0">
              <a:buNone/>
            </a:pPr>
            <a:endParaRPr lang="sv-SE" dirty="0" smtClean="0"/>
          </a:p>
          <a:p>
            <a:endParaRPr lang="sv-SE" dirty="0"/>
          </a:p>
        </p:txBody>
      </p:sp>
      <p:pic>
        <p:nvPicPr>
          <p:cNvPr id="5" name="Bildobjekt 4" descr="AbraUng v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26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latin typeface="Arial"/>
                <a:cs typeface="Arial"/>
              </a:rPr>
              <a:t>Frågor om reglerna?</a:t>
            </a:r>
            <a:endParaRPr lang="sv-SE" dirty="0">
              <a:latin typeface="Arial"/>
              <a:cs typeface="Arial"/>
            </a:endParaRPr>
          </a:p>
        </p:txBody>
      </p:sp>
      <p:pic>
        <p:nvPicPr>
          <p:cNvPr id="3" name="Bildobjekt 2" descr="AbraUng v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4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latin typeface="Arial"/>
                <a:cs typeface="Arial"/>
              </a:rPr>
              <a:t>Caf</a:t>
            </a:r>
            <a:r>
              <a:rPr lang="sv-SE" dirty="0" smtClean="0">
                <a:latin typeface="Arial"/>
                <a:cs typeface="Arial"/>
              </a:rPr>
              <a:t>é</a:t>
            </a:r>
            <a:endParaRPr lang="sv-SE" dirty="0">
              <a:latin typeface="Arial"/>
              <a:cs typeface="Arial"/>
            </a:endParaRPr>
          </a:p>
        </p:txBody>
      </p:sp>
      <p:pic>
        <p:nvPicPr>
          <p:cNvPr id="3" name="Bildobjekt 2" descr="AbraUng v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78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latin typeface="Arial"/>
                <a:cs typeface="Arial"/>
              </a:rPr>
              <a:t>SÄKERHET</a:t>
            </a:r>
            <a:endParaRPr lang="sv-SE" dirty="0">
              <a:latin typeface="Arial"/>
              <a:cs typeface="Arial"/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 smtClean="0">
                <a:latin typeface="Arial"/>
                <a:cs typeface="Arial"/>
              </a:rPr>
              <a:t>Vid utrymning - följ nödutgångsskyltar</a:t>
            </a:r>
          </a:p>
          <a:p>
            <a:r>
              <a:rPr lang="sv-SE" dirty="0" smtClean="0">
                <a:latin typeface="Arial"/>
                <a:cs typeface="Arial"/>
              </a:rPr>
              <a:t>Uppsamlingsplats</a:t>
            </a:r>
          </a:p>
          <a:p>
            <a:r>
              <a:rPr lang="sv-SE" dirty="0" smtClean="0">
                <a:latin typeface="Arial"/>
                <a:cs typeface="Arial"/>
              </a:rPr>
              <a:t> Tävlingsledning bär reflexväst</a:t>
            </a:r>
          </a:p>
          <a:p>
            <a:r>
              <a:rPr lang="sv-SE" dirty="0" smtClean="0">
                <a:latin typeface="Arial"/>
                <a:cs typeface="Arial"/>
              </a:rPr>
              <a:t>Ansvariga ledare från ABRA bär </a:t>
            </a:r>
            <a:r>
              <a:rPr lang="sv-SE" dirty="0" err="1" smtClean="0">
                <a:latin typeface="Arial"/>
                <a:cs typeface="Arial"/>
              </a:rPr>
              <a:t>glowsticks</a:t>
            </a:r>
            <a:r>
              <a:rPr lang="sv-SE" dirty="0" smtClean="0">
                <a:latin typeface="Arial"/>
                <a:cs typeface="Arial"/>
              </a:rPr>
              <a:t>-armband och lila tröjor</a:t>
            </a:r>
          </a:p>
          <a:p>
            <a:endParaRPr lang="sv-SE" dirty="0" smtClean="0">
              <a:latin typeface="Arial"/>
              <a:cs typeface="Arial"/>
            </a:endParaRPr>
          </a:p>
          <a:p>
            <a:r>
              <a:rPr lang="sv-SE" dirty="0" smtClean="0">
                <a:latin typeface="Arial"/>
                <a:cs typeface="Arial"/>
              </a:rPr>
              <a:t>VID SKADA – skrik</a:t>
            </a:r>
          </a:p>
          <a:p>
            <a:r>
              <a:rPr lang="sv-SE" dirty="0" smtClean="0">
                <a:latin typeface="Arial"/>
                <a:cs typeface="Arial"/>
              </a:rPr>
              <a:t>VID LIVSFARA – ring 112 </a:t>
            </a:r>
            <a:endParaRPr lang="sv-SE" dirty="0">
              <a:latin typeface="Arial"/>
              <a:cs typeface="Arial"/>
            </a:endParaRPr>
          </a:p>
        </p:txBody>
      </p:sp>
      <p:pic>
        <p:nvPicPr>
          <p:cNvPr id="4" name="Bildobjekt 3" descr="AbraUng v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55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latin typeface="Arial"/>
                <a:cs typeface="Arial"/>
              </a:rPr>
              <a:t>Frågor?</a:t>
            </a:r>
            <a:endParaRPr lang="sv-SE" dirty="0">
              <a:latin typeface="Arial"/>
              <a:cs typeface="Arial"/>
            </a:endParaRPr>
          </a:p>
        </p:txBody>
      </p:sp>
      <p:pic>
        <p:nvPicPr>
          <p:cNvPr id="4" name="Bildobjekt 3" descr="AbraUng v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23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latin typeface="Arial"/>
                <a:cs typeface="Arial"/>
              </a:rPr>
              <a:t>Vad är Strumpkrig?</a:t>
            </a:r>
            <a:endParaRPr lang="sv-SE" dirty="0">
              <a:latin typeface="Arial"/>
              <a:cs typeface="Arial"/>
            </a:endParaRP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 smtClean="0">
                <a:latin typeface="Arial"/>
                <a:cs typeface="Arial"/>
              </a:rPr>
              <a:t>Strumpkrig är som en blandning av </a:t>
            </a:r>
            <a:r>
              <a:rPr lang="sv-SE" dirty="0" err="1" smtClean="0">
                <a:latin typeface="Arial"/>
                <a:cs typeface="Arial"/>
              </a:rPr>
              <a:t>Laserdome</a:t>
            </a:r>
            <a:r>
              <a:rPr lang="sv-SE" dirty="0" smtClean="0">
                <a:latin typeface="Arial"/>
                <a:cs typeface="Arial"/>
              </a:rPr>
              <a:t> och </a:t>
            </a:r>
            <a:r>
              <a:rPr lang="sv-SE" dirty="0" err="1" smtClean="0">
                <a:latin typeface="Arial"/>
                <a:cs typeface="Arial"/>
              </a:rPr>
              <a:t>Capture</a:t>
            </a:r>
            <a:r>
              <a:rPr lang="sv-SE" dirty="0" smtClean="0">
                <a:latin typeface="Arial"/>
                <a:cs typeface="Arial"/>
              </a:rPr>
              <a:t> the flag. </a:t>
            </a:r>
          </a:p>
          <a:p>
            <a:pPr marL="0" indent="0">
              <a:buNone/>
            </a:pPr>
            <a:endParaRPr lang="sv-SE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sv-SE" dirty="0" smtClean="0">
                <a:latin typeface="Arial"/>
                <a:cs typeface="Arial"/>
              </a:rPr>
              <a:t>Målet är att ta motståndarlagets trof</a:t>
            </a:r>
            <a:r>
              <a:rPr lang="sv-SE" dirty="0" smtClean="0">
                <a:latin typeface="Arial"/>
                <a:cs typeface="Arial"/>
              </a:rPr>
              <a:t>é och ta den till sin bas (tillsammans med sin egen trofé).</a:t>
            </a:r>
          </a:p>
          <a:p>
            <a:pPr marL="0" indent="0">
              <a:buNone/>
            </a:pPr>
            <a:r>
              <a:rPr lang="sv-SE" dirty="0" smtClean="0">
                <a:latin typeface="Arial"/>
                <a:cs typeface="Arial"/>
              </a:rPr>
              <a:t> </a:t>
            </a:r>
          </a:p>
          <a:p>
            <a:pPr marL="0" indent="0">
              <a:buNone/>
            </a:pPr>
            <a:r>
              <a:rPr lang="sv-SE" dirty="0" smtClean="0">
                <a:latin typeface="Arial"/>
                <a:cs typeface="Arial"/>
              </a:rPr>
              <a:t>Det man har som vapen är strumpor. </a:t>
            </a:r>
            <a:endParaRPr lang="sv-SE" dirty="0">
              <a:latin typeface="Arial"/>
              <a:cs typeface="Arial"/>
            </a:endParaRPr>
          </a:p>
        </p:txBody>
      </p:sp>
      <p:pic>
        <p:nvPicPr>
          <p:cNvPr id="7" name="Bildobjekt 6" descr="AbraUng v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13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463350"/>
            <a:ext cx="8229600" cy="56628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v-SE" dirty="0" smtClean="0">
                <a:latin typeface="Arial"/>
                <a:cs typeface="Arial"/>
              </a:rPr>
              <a:t>När det ena laget fått båda trof</a:t>
            </a:r>
            <a:r>
              <a:rPr lang="sv-SE" dirty="0" smtClean="0">
                <a:latin typeface="Arial"/>
                <a:cs typeface="Arial"/>
              </a:rPr>
              <a:t>éerna i sin bas skriker de POÄNG, spelet pausas, och lagen byter planhalva. De har då fått 1 poäng. </a:t>
            </a:r>
          </a:p>
          <a:p>
            <a:pPr marL="0" indent="0">
              <a:buNone/>
            </a:pPr>
            <a:endParaRPr lang="sv-SE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sv-SE" dirty="0" smtClean="0">
                <a:latin typeface="Arial"/>
                <a:cs typeface="Arial"/>
              </a:rPr>
              <a:t>En match pågår i 7 minuter. </a:t>
            </a:r>
          </a:p>
          <a:p>
            <a:pPr marL="0" indent="0">
              <a:buNone/>
            </a:pPr>
            <a:endParaRPr lang="sv-SE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sv-SE" dirty="0" smtClean="0">
                <a:latin typeface="Arial"/>
                <a:cs typeface="Arial"/>
              </a:rPr>
              <a:t>När matchen i slut vinner det lag som fått flest poäng. De får då 3 poäng i den totala räkningen. </a:t>
            </a:r>
          </a:p>
          <a:p>
            <a:pPr marL="0" indent="0">
              <a:buNone/>
            </a:pPr>
            <a:endParaRPr lang="sv-SE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sv-SE" dirty="0" smtClean="0">
                <a:latin typeface="Arial"/>
                <a:cs typeface="Arial"/>
              </a:rPr>
              <a:t>Blir det oavgjort får lagen 1 poäng var. </a:t>
            </a:r>
            <a:endParaRPr lang="sv-SE" dirty="0">
              <a:latin typeface="Arial"/>
              <a:cs typeface="Arial"/>
            </a:endParaRPr>
          </a:p>
        </p:txBody>
      </p:sp>
      <p:pic>
        <p:nvPicPr>
          <p:cNvPr id="4" name="Bildobjekt 3" descr="AbraUng v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58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Regel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77712"/>
          </a:xfrm>
          <a:prstGeom prst="rect">
            <a:avLst/>
          </a:prstGeom>
        </p:spPr>
      </p:pic>
      <p:pic>
        <p:nvPicPr>
          <p:cNvPr id="4" name="Bildobjekt 3" descr="AbraUng v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98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Regel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77712"/>
          </a:xfrm>
          <a:prstGeom prst="rect">
            <a:avLst/>
          </a:prstGeom>
        </p:spPr>
      </p:pic>
      <p:pic>
        <p:nvPicPr>
          <p:cNvPr id="3" name="Bildobjekt 2" descr="AbraUng v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79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Regel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77712"/>
          </a:xfrm>
          <a:prstGeom prst="rect">
            <a:avLst/>
          </a:prstGeom>
        </p:spPr>
      </p:pic>
      <p:pic>
        <p:nvPicPr>
          <p:cNvPr id="3" name="Bildobjekt 2" descr="AbraUng v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78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Regel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77712"/>
          </a:xfrm>
          <a:prstGeom prst="rect">
            <a:avLst/>
          </a:prstGeom>
        </p:spPr>
      </p:pic>
      <p:pic>
        <p:nvPicPr>
          <p:cNvPr id="3" name="Bildobjekt 2" descr="AbraUng v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77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Regel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77712"/>
          </a:xfrm>
          <a:prstGeom prst="rect">
            <a:avLst/>
          </a:prstGeom>
        </p:spPr>
      </p:pic>
      <p:pic>
        <p:nvPicPr>
          <p:cNvPr id="3" name="Bildobjekt 2" descr="AbraUng v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5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Regel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77712"/>
          </a:xfrm>
          <a:prstGeom prst="rect">
            <a:avLst/>
          </a:prstGeom>
        </p:spPr>
      </p:pic>
      <p:pic>
        <p:nvPicPr>
          <p:cNvPr id="3" name="Bildobjekt 2" descr="AbraUng v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32" y="5980698"/>
            <a:ext cx="2495004" cy="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20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Svar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Svart .thmx</Template>
  <TotalTime>2459</TotalTime>
  <Words>221</Words>
  <Application>Microsoft Macintosh PowerPoint</Application>
  <PresentationFormat>Bildspel på skärmen (4:3)</PresentationFormat>
  <Paragraphs>38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Bildrubriker</vt:lpstr>
      </vt:variant>
      <vt:variant>
        <vt:i4>19</vt:i4>
      </vt:variant>
    </vt:vector>
  </HeadingPairs>
  <TitlesOfParts>
    <vt:vector size="20" baseType="lpstr">
      <vt:lpstr> Svart </vt:lpstr>
      <vt:lpstr>PowerPoint-presentation</vt:lpstr>
      <vt:lpstr>Vad är Strumpkrig?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FAIR PLAY</vt:lpstr>
      <vt:lpstr>PowerPoint-presentation</vt:lpstr>
      <vt:lpstr>Frågor om reglerna?</vt:lpstr>
      <vt:lpstr>Café</vt:lpstr>
      <vt:lpstr>SÄKERHET</vt:lpstr>
      <vt:lpstr>Frågor?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STRUMPKRIG</dc:title>
  <dc:creator>Elina Lyckeborg</dc:creator>
  <cp:lastModifiedBy>Elina Lyckeborg</cp:lastModifiedBy>
  <cp:revision>17</cp:revision>
  <dcterms:created xsi:type="dcterms:W3CDTF">2017-10-19T15:17:36Z</dcterms:created>
  <dcterms:modified xsi:type="dcterms:W3CDTF">2017-10-21T08:17:22Z</dcterms:modified>
</cp:coreProperties>
</file>